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3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12/21/2021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501" y="1803405"/>
            <a:ext cx="10662556" cy="2167704"/>
          </a:xfrm>
        </p:spPr>
        <p:txBody>
          <a:bodyPr/>
          <a:lstStyle/>
          <a:p>
            <a:r>
              <a:rPr lang="en-US" dirty="0" smtClean="0"/>
              <a:t>Restaurant presentation</a:t>
            </a:r>
            <a:endParaRPr lang="en-US" dirty="0"/>
          </a:p>
        </p:txBody>
      </p:sp>
    </p:spTree>
    <p:extLst>
      <p:ext uri="{BB962C8B-B14F-4D97-AF65-F5344CB8AC3E}">
        <p14:creationId xmlns:p14="http://schemas.microsoft.com/office/powerpoint/2010/main" val="1821122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4114800" cy="819150"/>
          </a:xfrm>
        </p:spPr>
        <p:txBody>
          <a:bodyPr/>
          <a:lstStyle/>
          <a:p>
            <a:pPr algn="ctr"/>
            <a:r>
              <a:rPr lang="en-US" dirty="0">
                <a:solidFill>
                  <a:schemeClr val="accent6"/>
                </a:solidFill>
              </a:rPr>
              <a:t>Home </a:t>
            </a:r>
            <a:r>
              <a:rPr lang="en-US" dirty="0">
                <a:solidFill>
                  <a:schemeClr val="accent6"/>
                </a:solidFill>
                <a:effectLst>
                  <a:outerShdw blurRad="38100" dist="38100" dir="2700000" algn="tl">
                    <a:srgbClr val="000000">
                      <a:alpha val="43137"/>
                    </a:srgbClr>
                  </a:outerShdw>
                </a:effectLst>
              </a:rPr>
              <a:t>page</a:t>
            </a:r>
            <a:endParaRPr lang="en-US"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0"/>
            <a:ext cx="7196137" cy="68579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 Placeholder 3"/>
          <p:cNvSpPr>
            <a:spLocks noGrp="1"/>
          </p:cNvSpPr>
          <p:nvPr>
            <p:ph type="body" sz="half" idx="2"/>
          </p:nvPr>
        </p:nvSpPr>
        <p:spPr>
          <a:xfrm>
            <a:off x="342900" y="1047751"/>
            <a:ext cx="4457700" cy="5170934"/>
          </a:xfrm>
        </p:spPr>
        <p:txBody>
          <a:bodyPr>
            <a:normAutofit/>
          </a:bodyPr>
          <a:lstStyle/>
          <a:p>
            <a:r>
              <a:rPr lang="en-US" sz="2000" dirty="0" smtClean="0">
                <a:solidFill>
                  <a:schemeClr val="accent2"/>
                </a:solidFill>
                <a:latin typeface="Arial" panose="020B0604020202020204" pitchFamily="34" charset="0"/>
                <a:cs typeface="Arial" panose="020B0604020202020204" pitchFamily="34" charset="0"/>
              </a:rPr>
              <a:t>Home Page </a:t>
            </a:r>
            <a:endParaRPr lang="ar-EG" sz="2000" dirty="0" smtClean="0">
              <a:solidFill>
                <a:schemeClr val="accent2"/>
              </a:solidFill>
              <a:latin typeface="Arial" panose="020B0604020202020204" pitchFamily="34" charset="0"/>
              <a:cs typeface="Arial" panose="020B0604020202020204" pitchFamily="34" charset="0"/>
            </a:endParaRPr>
          </a:p>
          <a:p>
            <a:r>
              <a:rPr lang="en-US" sz="2800" dirty="0">
                <a:solidFill>
                  <a:schemeClr val="accent2"/>
                </a:solidFill>
                <a:latin typeface="Arial" panose="020B0604020202020204" pitchFamily="34" charset="0"/>
                <a:cs typeface="Arial" panose="020B0604020202020204" pitchFamily="34" charset="0"/>
              </a:rPr>
              <a:t>Through it, the user can create a new account, or if he has already registered, he can log in directly to the website page, and the user can also register through social networking sites such as Facebook, Instagram, and also Gmail</a:t>
            </a:r>
          </a:p>
        </p:txBody>
      </p:sp>
    </p:spTree>
    <p:extLst>
      <p:ext uri="{BB962C8B-B14F-4D97-AF65-F5344CB8AC3E}">
        <p14:creationId xmlns:p14="http://schemas.microsoft.com/office/powerpoint/2010/main" val="31693344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4114800" cy="812800"/>
          </a:xfrm>
        </p:spPr>
        <p:txBody>
          <a:bodyPr/>
          <a:lstStyle/>
          <a:p>
            <a:pPr algn="ctr"/>
            <a:r>
              <a:rPr lang="en-US" dirty="0" smtClean="0">
                <a:solidFill>
                  <a:schemeClr val="accent6"/>
                </a:solidFill>
              </a:rPr>
              <a:t>Frist page</a:t>
            </a:r>
            <a:endParaRPr lang="en-US"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0"/>
            <a:ext cx="7196137" cy="685799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 Placeholder 3"/>
          <p:cNvSpPr>
            <a:spLocks noGrp="1"/>
          </p:cNvSpPr>
          <p:nvPr>
            <p:ph type="body" sz="half" idx="2"/>
          </p:nvPr>
        </p:nvSpPr>
        <p:spPr>
          <a:xfrm>
            <a:off x="215900" y="927100"/>
            <a:ext cx="4356100" cy="5372099"/>
          </a:xfrm>
        </p:spPr>
        <p:txBody>
          <a:bodyPr>
            <a:normAutofit/>
          </a:bodyPr>
          <a:lstStyle/>
          <a:p>
            <a:r>
              <a:rPr lang="en-US" sz="3200" dirty="0" smtClean="0">
                <a:solidFill>
                  <a:schemeClr val="accent2"/>
                </a:solidFill>
              </a:rPr>
              <a:t>Frist Page Through </a:t>
            </a:r>
            <a:r>
              <a:rPr lang="en-US" sz="3200" dirty="0">
                <a:solidFill>
                  <a:schemeClr val="accent2"/>
                </a:solidFill>
              </a:rPr>
              <a:t>it, the user can determine what he wants, whether he wants breakfast, lunch, dinner, some sweets or drinks</a:t>
            </a:r>
          </a:p>
        </p:txBody>
      </p:sp>
    </p:spTree>
    <p:extLst>
      <p:ext uri="{BB962C8B-B14F-4D97-AF65-F5344CB8AC3E}">
        <p14:creationId xmlns:p14="http://schemas.microsoft.com/office/powerpoint/2010/main" val="133241900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241300"/>
            <a:ext cx="4114800" cy="736600"/>
          </a:xfrm>
        </p:spPr>
        <p:txBody>
          <a:bodyPr/>
          <a:lstStyle/>
          <a:p>
            <a:pPr algn="ctr"/>
            <a:r>
              <a:rPr lang="en-US" dirty="0" err="1" smtClean="0">
                <a:solidFill>
                  <a:schemeClr val="accent6"/>
                </a:solidFill>
              </a:rPr>
              <a:t>Brakfast</a:t>
            </a:r>
            <a:r>
              <a:rPr lang="en-US" dirty="0" smtClean="0">
                <a:solidFill>
                  <a:schemeClr val="accent6"/>
                </a:solidFill>
              </a:rPr>
              <a:t> section</a:t>
            </a:r>
            <a:endParaRPr lang="en-US"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152400"/>
            <a:ext cx="7383151" cy="6553200"/>
          </a:xfrm>
          <a:prstGeom prst="ellipse">
            <a:avLst/>
          </a:prstGeom>
          <a:ln>
            <a:noFill/>
          </a:ln>
          <a:effectLst>
            <a:softEdge rad="112500"/>
          </a:effectLst>
        </p:spPr>
      </p:pic>
      <p:sp>
        <p:nvSpPr>
          <p:cNvPr id="4" name="Text Placeholder 3"/>
          <p:cNvSpPr>
            <a:spLocks noGrp="1"/>
          </p:cNvSpPr>
          <p:nvPr>
            <p:ph type="body" sz="half" idx="2"/>
          </p:nvPr>
        </p:nvSpPr>
        <p:spPr>
          <a:xfrm>
            <a:off x="685800" y="1219201"/>
            <a:ext cx="4114800" cy="4999484"/>
          </a:xfrm>
        </p:spPr>
        <p:txBody>
          <a:bodyPr>
            <a:normAutofit/>
          </a:bodyPr>
          <a:lstStyle/>
          <a:p>
            <a:r>
              <a:rPr lang="en-US" sz="3600" b="1" dirty="0" smtClean="0">
                <a:solidFill>
                  <a:schemeClr val="accent2">
                    <a:lumMod val="75000"/>
                  </a:schemeClr>
                </a:solidFill>
              </a:rPr>
              <a:t>User if he wont to eat a breakfast he well click on “Breakfast” link to shoos what he can eat in the breakfast</a:t>
            </a:r>
            <a:endParaRPr lang="en-US" sz="3600" b="1" dirty="0">
              <a:solidFill>
                <a:schemeClr val="accent2">
                  <a:lumMod val="75000"/>
                </a:schemeClr>
              </a:solidFill>
            </a:endParaRPr>
          </a:p>
        </p:txBody>
      </p:sp>
    </p:spTree>
    <p:extLst>
      <p:ext uri="{BB962C8B-B14F-4D97-AF65-F5344CB8AC3E}">
        <p14:creationId xmlns:p14="http://schemas.microsoft.com/office/powerpoint/2010/main" val="3347059496"/>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330200"/>
            <a:ext cx="4114800" cy="635000"/>
          </a:xfrm>
        </p:spPr>
        <p:txBody>
          <a:bodyPr/>
          <a:lstStyle/>
          <a:p>
            <a:pPr algn="ctr"/>
            <a:r>
              <a:rPr lang="en-US" b="1" dirty="0" smtClean="0">
                <a:solidFill>
                  <a:schemeClr val="accent6"/>
                </a:solidFill>
              </a:rPr>
              <a:t>Dinner section</a:t>
            </a:r>
            <a:endParaRPr lang="en-US"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546100"/>
            <a:ext cx="6954837" cy="59309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 Placeholder 3"/>
          <p:cNvSpPr>
            <a:spLocks noGrp="1"/>
          </p:cNvSpPr>
          <p:nvPr>
            <p:ph type="body" sz="half" idx="2"/>
          </p:nvPr>
        </p:nvSpPr>
        <p:spPr>
          <a:xfrm>
            <a:off x="469900" y="1231901"/>
            <a:ext cx="4330700" cy="4986784"/>
          </a:xfrm>
        </p:spPr>
        <p:txBody>
          <a:bodyPr/>
          <a:lstStyle/>
          <a:p>
            <a:r>
              <a:rPr lang="en-US" sz="3600" b="1" dirty="0">
                <a:solidFill>
                  <a:schemeClr val="accent2">
                    <a:lumMod val="75000"/>
                  </a:schemeClr>
                </a:solidFill>
              </a:rPr>
              <a:t>User if he wont to eat a </a:t>
            </a:r>
            <a:r>
              <a:rPr lang="en-US" sz="3600" b="1" dirty="0" smtClean="0">
                <a:solidFill>
                  <a:schemeClr val="accent2">
                    <a:lumMod val="75000"/>
                  </a:schemeClr>
                </a:solidFill>
              </a:rPr>
              <a:t>Dinner </a:t>
            </a:r>
            <a:r>
              <a:rPr lang="en-US" sz="3600" b="1" dirty="0">
                <a:solidFill>
                  <a:schemeClr val="accent2">
                    <a:lumMod val="75000"/>
                  </a:schemeClr>
                </a:solidFill>
              </a:rPr>
              <a:t>he </a:t>
            </a:r>
            <a:r>
              <a:rPr lang="en-US" sz="3600" b="1" dirty="0" smtClean="0">
                <a:solidFill>
                  <a:schemeClr val="accent2">
                    <a:lumMod val="75000"/>
                  </a:schemeClr>
                </a:solidFill>
              </a:rPr>
              <a:t>well </a:t>
            </a:r>
            <a:r>
              <a:rPr lang="en-US" sz="3600" b="1" dirty="0">
                <a:solidFill>
                  <a:schemeClr val="accent2">
                    <a:lumMod val="75000"/>
                  </a:schemeClr>
                </a:solidFill>
              </a:rPr>
              <a:t>click on </a:t>
            </a:r>
            <a:r>
              <a:rPr lang="en-US" sz="3600" b="1" dirty="0" smtClean="0">
                <a:solidFill>
                  <a:schemeClr val="accent2">
                    <a:lumMod val="75000"/>
                  </a:schemeClr>
                </a:solidFill>
              </a:rPr>
              <a:t>“Dinner” link </a:t>
            </a:r>
            <a:r>
              <a:rPr lang="en-US" sz="3600" b="1" dirty="0">
                <a:solidFill>
                  <a:schemeClr val="accent2">
                    <a:lumMod val="75000"/>
                  </a:schemeClr>
                </a:solidFill>
              </a:rPr>
              <a:t>to shoos what he can </a:t>
            </a:r>
            <a:r>
              <a:rPr lang="en-US" sz="3600" b="1" dirty="0" smtClean="0">
                <a:solidFill>
                  <a:schemeClr val="accent2">
                    <a:lumMod val="75000"/>
                  </a:schemeClr>
                </a:solidFill>
              </a:rPr>
              <a:t>eat </a:t>
            </a:r>
            <a:r>
              <a:rPr lang="en-US" sz="3600" b="1" dirty="0">
                <a:solidFill>
                  <a:schemeClr val="accent2">
                    <a:lumMod val="75000"/>
                  </a:schemeClr>
                </a:solidFill>
              </a:rPr>
              <a:t>in the </a:t>
            </a:r>
            <a:r>
              <a:rPr lang="en-US" sz="3600" b="1" dirty="0" smtClean="0">
                <a:solidFill>
                  <a:schemeClr val="accent2">
                    <a:lumMod val="75000"/>
                  </a:schemeClr>
                </a:solidFill>
              </a:rPr>
              <a:t>Dinner</a:t>
            </a:r>
            <a:endParaRPr lang="en-US" sz="3600" b="1" dirty="0">
              <a:solidFill>
                <a:schemeClr val="accent2">
                  <a:lumMod val="75000"/>
                </a:schemeClr>
              </a:solidFill>
            </a:endParaRPr>
          </a:p>
          <a:p>
            <a:endParaRPr lang="en-US" dirty="0"/>
          </a:p>
        </p:txBody>
      </p:sp>
    </p:spTree>
    <p:extLst>
      <p:ext uri="{BB962C8B-B14F-4D97-AF65-F5344CB8AC3E}">
        <p14:creationId xmlns:p14="http://schemas.microsoft.com/office/powerpoint/2010/main" val="40647603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342900"/>
            <a:ext cx="4114800" cy="723900"/>
          </a:xfrm>
        </p:spPr>
        <p:txBody>
          <a:bodyPr/>
          <a:lstStyle/>
          <a:p>
            <a:pPr algn="ctr"/>
            <a:r>
              <a:rPr lang="en-US" b="1" dirty="0" smtClean="0">
                <a:solidFill>
                  <a:schemeClr val="accent6"/>
                </a:solidFill>
              </a:rPr>
              <a:t>Lunch section</a:t>
            </a:r>
            <a:endParaRPr lang="en-US" b="1"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469900"/>
            <a:ext cx="6980237" cy="5626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 Placeholder 3"/>
          <p:cNvSpPr>
            <a:spLocks noGrp="1"/>
          </p:cNvSpPr>
          <p:nvPr>
            <p:ph type="body" sz="half" idx="2"/>
          </p:nvPr>
        </p:nvSpPr>
        <p:spPr>
          <a:xfrm>
            <a:off x="685800" y="1066801"/>
            <a:ext cx="4114800" cy="5151884"/>
          </a:xfrm>
        </p:spPr>
        <p:txBody>
          <a:bodyPr/>
          <a:lstStyle/>
          <a:p>
            <a:r>
              <a:rPr lang="en-US" sz="3600" b="1" dirty="0">
                <a:solidFill>
                  <a:schemeClr val="accent2">
                    <a:lumMod val="75000"/>
                  </a:schemeClr>
                </a:solidFill>
              </a:rPr>
              <a:t>User if he wont to eat a </a:t>
            </a:r>
            <a:r>
              <a:rPr lang="en-US" sz="3600" b="1" dirty="0" smtClean="0">
                <a:solidFill>
                  <a:schemeClr val="accent2">
                    <a:lumMod val="75000"/>
                  </a:schemeClr>
                </a:solidFill>
              </a:rPr>
              <a:t>Lunch </a:t>
            </a:r>
            <a:r>
              <a:rPr lang="en-US" sz="3600" b="1" dirty="0">
                <a:solidFill>
                  <a:schemeClr val="accent2">
                    <a:lumMod val="75000"/>
                  </a:schemeClr>
                </a:solidFill>
              </a:rPr>
              <a:t>he </a:t>
            </a:r>
            <a:r>
              <a:rPr lang="en-US" sz="3600" b="1" dirty="0" smtClean="0">
                <a:solidFill>
                  <a:schemeClr val="accent2">
                    <a:lumMod val="75000"/>
                  </a:schemeClr>
                </a:solidFill>
              </a:rPr>
              <a:t>well </a:t>
            </a:r>
            <a:r>
              <a:rPr lang="en-US" sz="3600" b="1" dirty="0">
                <a:solidFill>
                  <a:schemeClr val="accent2">
                    <a:lumMod val="75000"/>
                  </a:schemeClr>
                </a:solidFill>
              </a:rPr>
              <a:t>click on </a:t>
            </a:r>
            <a:r>
              <a:rPr lang="en-US" sz="3600" b="1" dirty="0" smtClean="0">
                <a:solidFill>
                  <a:schemeClr val="accent2">
                    <a:lumMod val="75000"/>
                  </a:schemeClr>
                </a:solidFill>
              </a:rPr>
              <a:t>“Lunch” link </a:t>
            </a:r>
            <a:r>
              <a:rPr lang="en-US" sz="3600" b="1" dirty="0">
                <a:solidFill>
                  <a:schemeClr val="accent2">
                    <a:lumMod val="75000"/>
                  </a:schemeClr>
                </a:solidFill>
              </a:rPr>
              <a:t>to shoos what he can </a:t>
            </a:r>
            <a:r>
              <a:rPr lang="en-US" sz="3600" b="1" dirty="0" smtClean="0">
                <a:solidFill>
                  <a:schemeClr val="accent2">
                    <a:lumMod val="75000"/>
                  </a:schemeClr>
                </a:solidFill>
              </a:rPr>
              <a:t>eat </a:t>
            </a:r>
            <a:r>
              <a:rPr lang="en-US" sz="3600" b="1" dirty="0">
                <a:solidFill>
                  <a:schemeClr val="accent2">
                    <a:lumMod val="75000"/>
                  </a:schemeClr>
                </a:solidFill>
              </a:rPr>
              <a:t>in the </a:t>
            </a:r>
            <a:r>
              <a:rPr lang="en-US" sz="3600" b="1" dirty="0" smtClean="0">
                <a:solidFill>
                  <a:schemeClr val="accent2">
                    <a:lumMod val="75000"/>
                  </a:schemeClr>
                </a:solidFill>
              </a:rPr>
              <a:t>Lunch</a:t>
            </a:r>
            <a:endParaRPr lang="en-US" sz="3600" b="1" dirty="0">
              <a:solidFill>
                <a:schemeClr val="accent2">
                  <a:lumMod val="75000"/>
                </a:schemeClr>
              </a:solidFill>
            </a:endParaRPr>
          </a:p>
          <a:p>
            <a:endParaRPr lang="en-US" dirty="0"/>
          </a:p>
        </p:txBody>
      </p:sp>
    </p:spTree>
    <p:extLst>
      <p:ext uri="{BB962C8B-B14F-4D97-AF65-F5344CB8AC3E}">
        <p14:creationId xmlns:p14="http://schemas.microsoft.com/office/powerpoint/2010/main" val="556813156"/>
      </p:ext>
    </p:extLst>
  </p:cSld>
  <p:clrMapOvr>
    <a:masterClrMapping/>
  </p:clrMapOvr>
  <mc:AlternateContent xmlns:mc="http://schemas.openxmlformats.org/markup-compatibility/2006">
    <mc:Choice xmlns:p14="http://schemas.microsoft.com/office/powerpoint/2010/main" Requires="p14">
      <p:transition spd="slow" p14:dur="3000">
        <p14:shred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266700"/>
            <a:ext cx="4114800" cy="889000"/>
          </a:xfrm>
        </p:spPr>
        <p:txBody>
          <a:bodyPr/>
          <a:lstStyle/>
          <a:p>
            <a:pPr algn="ctr"/>
            <a:r>
              <a:rPr lang="en-US" b="1" dirty="0" smtClean="0">
                <a:solidFill>
                  <a:schemeClr val="accent6"/>
                </a:solidFill>
              </a:rPr>
              <a:t>Drinks section</a:t>
            </a:r>
            <a:endParaRPr lang="en-US" b="1" dirty="0">
              <a:solidFill>
                <a:schemeClr val="accent6"/>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177800"/>
            <a:ext cx="6510337" cy="60408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 Placeholder 3"/>
          <p:cNvSpPr>
            <a:spLocks noGrp="1"/>
          </p:cNvSpPr>
          <p:nvPr>
            <p:ph type="body" sz="half" idx="2"/>
          </p:nvPr>
        </p:nvSpPr>
        <p:spPr>
          <a:xfrm>
            <a:off x="685800" y="1308101"/>
            <a:ext cx="4114800" cy="4910584"/>
          </a:xfrm>
        </p:spPr>
        <p:txBody>
          <a:bodyPr/>
          <a:lstStyle/>
          <a:p>
            <a:r>
              <a:rPr lang="en-US" sz="4000" b="1" dirty="0">
                <a:solidFill>
                  <a:schemeClr val="accent2">
                    <a:lumMod val="75000"/>
                  </a:schemeClr>
                </a:solidFill>
              </a:rPr>
              <a:t>User if he wont to </a:t>
            </a:r>
            <a:r>
              <a:rPr lang="en-US" sz="4000" b="1" dirty="0" smtClean="0">
                <a:solidFill>
                  <a:schemeClr val="accent2">
                    <a:lumMod val="75000"/>
                  </a:schemeClr>
                </a:solidFill>
              </a:rPr>
              <a:t>Drank Something he well </a:t>
            </a:r>
            <a:r>
              <a:rPr lang="en-US" sz="4000" b="1" dirty="0">
                <a:solidFill>
                  <a:schemeClr val="accent2">
                    <a:lumMod val="75000"/>
                  </a:schemeClr>
                </a:solidFill>
              </a:rPr>
              <a:t>click on </a:t>
            </a:r>
            <a:r>
              <a:rPr lang="en-US" sz="4000" b="1" dirty="0" smtClean="0">
                <a:solidFill>
                  <a:schemeClr val="accent2">
                    <a:lumMod val="75000"/>
                  </a:schemeClr>
                </a:solidFill>
              </a:rPr>
              <a:t>“Drinks”  </a:t>
            </a:r>
            <a:r>
              <a:rPr lang="en-US" sz="4000" b="1" dirty="0">
                <a:solidFill>
                  <a:schemeClr val="accent2">
                    <a:lumMod val="75000"/>
                  </a:schemeClr>
                </a:solidFill>
              </a:rPr>
              <a:t>link to </a:t>
            </a:r>
            <a:r>
              <a:rPr lang="en-US" sz="4000" b="1" dirty="0" smtClean="0">
                <a:solidFill>
                  <a:schemeClr val="accent2">
                    <a:lumMod val="75000"/>
                  </a:schemeClr>
                </a:solidFill>
              </a:rPr>
              <a:t>choose </a:t>
            </a:r>
            <a:r>
              <a:rPr lang="en-US" sz="4000" b="1" dirty="0">
                <a:solidFill>
                  <a:schemeClr val="accent2">
                    <a:lumMod val="75000"/>
                  </a:schemeClr>
                </a:solidFill>
              </a:rPr>
              <a:t>what he can </a:t>
            </a:r>
            <a:r>
              <a:rPr lang="en-US" sz="4000" b="1" dirty="0" smtClean="0">
                <a:solidFill>
                  <a:schemeClr val="accent2">
                    <a:lumMod val="75000"/>
                  </a:schemeClr>
                </a:solidFill>
              </a:rPr>
              <a:t>Drink </a:t>
            </a:r>
            <a:r>
              <a:rPr lang="en-US" sz="4000" b="1" dirty="0">
                <a:solidFill>
                  <a:schemeClr val="accent2">
                    <a:lumMod val="75000"/>
                  </a:schemeClr>
                </a:solidFill>
              </a:rPr>
              <a:t>in </a:t>
            </a:r>
            <a:r>
              <a:rPr lang="en-US" sz="4000" b="1" dirty="0" smtClean="0">
                <a:solidFill>
                  <a:schemeClr val="accent2">
                    <a:lumMod val="75000"/>
                  </a:schemeClr>
                </a:solidFill>
              </a:rPr>
              <a:t>any Time</a:t>
            </a:r>
            <a:endParaRPr lang="en-US" dirty="0"/>
          </a:p>
        </p:txBody>
      </p:sp>
    </p:spTree>
    <p:extLst>
      <p:ext uri="{BB962C8B-B14F-4D97-AF65-F5344CB8AC3E}">
        <p14:creationId xmlns:p14="http://schemas.microsoft.com/office/powerpoint/2010/main" val="3560529162"/>
      </p:ext>
    </p:extLst>
  </p:cSld>
  <p:clrMapOvr>
    <a:masterClrMapping/>
  </p:clrMapOvr>
  <mc:AlternateContent xmlns:mc="http://schemas.openxmlformats.org/markup-compatibility/2006">
    <mc:Choice xmlns:p14="http://schemas.microsoft.com/office/powerpoint/2010/main" Requires="p14">
      <p:transition spd="slow" p14:dur="3000">
        <p14:shred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4114800" cy="736600"/>
          </a:xfrm>
        </p:spPr>
        <p:txBody>
          <a:bodyPr/>
          <a:lstStyle/>
          <a:p>
            <a:pPr algn="ctr"/>
            <a:r>
              <a:rPr lang="en-US" b="1" dirty="0" smtClean="0">
                <a:solidFill>
                  <a:schemeClr val="accent6"/>
                </a:solidFill>
              </a:rPr>
              <a:t>Sweets section</a:t>
            </a:r>
            <a:endParaRPr lang="en-US" dirty="0">
              <a:solidFill>
                <a:schemeClr val="accent6"/>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863" y="279400"/>
            <a:ext cx="6878637" cy="645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 Placeholder 3"/>
          <p:cNvSpPr>
            <a:spLocks noGrp="1"/>
          </p:cNvSpPr>
          <p:nvPr>
            <p:ph type="body" sz="half" idx="2"/>
          </p:nvPr>
        </p:nvSpPr>
        <p:spPr>
          <a:xfrm>
            <a:off x="457200" y="1511299"/>
            <a:ext cx="4114800" cy="4953001"/>
          </a:xfrm>
        </p:spPr>
        <p:txBody>
          <a:bodyPr/>
          <a:lstStyle/>
          <a:p>
            <a:r>
              <a:rPr lang="en-US" sz="3600" b="1" dirty="0">
                <a:solidFill>
                  <a:schemeClr val="accent2">
                    <a:lumMod val="75000"/>
                  </a:schemeClr>
                </a:solidFill>
              </a:rPr>
              <a:t>User if he wont to </a:t>
            </a:r>
            <a:r>
              <a:rPr lang="en-US" sz="3600" b="1" dirty="0" smtClean="0">
                <a:solidFill>
                  <a:schemeClr val="accent2">
                    <a:lumMod val="75000"/>
                  </a:schemeClr>
                </a:solidFill>
              </a:rPr>
              <a:t>eat Some of Sweets </a:t>
            </a:r>
            <a:r>
              <a:rPr lang="en-US" sz="3600" b="1" dirty="0">
                <a:solidFill>
                  <a:schemeClr val="accent2">
                    <a:lumMod val="75000"/>
                  </a:schemeClr>
                </a:solidFill>
              </a:rPr>
              <a:t>he </a:t>
            </a:r>
            <a:r>
              <a:rPr lang="en-US" sz="3600" b="1" dirty="0" smtClean="0">
                <a:solidFill>
                  <a:schemeClr val="accent2">
                    <a:lumMod val="75000"/>
                  </a:schemeClr>
                </a:solidFill>
              </a:rPr>
              <a:t>well </a:t>
            </a:r>
            <a:r>
              <a:rPr lang="en-US" sz="3600" b="1" dirty="0">
                <a:solidFill>
                  <a:schemeClr val="accent2">
                    <a:lumMod val="75000"/>
                  </a:schemeClr>
                </a:solidFill>
              </a:rPr>
              <a:t>click on </a:t>
            </a:r>
            <a:r>
              <a:rPr lang="en-US" sz="3600" b="1" dirty="0" smtClean="0">
                <a:solidFill>
                  <a:schemeClr val="accent2">
                    <a:lumMod val="75000"/>
                  </a:schemeClr>
                </a:solidFill>
              </a:rPr>
              <a:t>“Sweets”  </a:t>
            </a:r>
            <a:r>
              <a:rPr lang="en-US" sz="3600" b="1" dirty="0">
                <a:solidFill>
                  <a:schemeClr val="accent2">
                    <a:lumMod val="75000"/>
                  </a:schemeClr>
                </a:solidFill>
              </a:rPr>
              <a:t>link to choose what he can </a:t>
            </a:r>
            <a:r>
              <a:rPr lang="en-US" sz="3600" b="1" dirty="0" smtClean="0">
                <a:solidFill>
                  <a:schemeClr val="accent2">
                    <a:lumMod val="75000"/>
                  </a:schemeClr>
                </a:solidFill>
              </a:rPr>
              <a:t>eat form that’s Sweets </a:t>
            </a:r>
            <a:r>
              <a:rPr lang="en-US" sz="3600" b="1" dirty="0">
                <a:solidFill>
                  <a:schemeClr val="accent2">
                    <a:lumMod val="75000"/>
                  </a:schemeClr>
                </a:solidFill>
              </a:rPr>
              <a:t>in any Time</a:t>
            </a:r>
            <a:endParaRPr lang="en-US" sz="3600" dirty="0"/>
          </a:p>
          <a:p>
            <a:endParaRPr lang="en-US" dirty="0"/>
          </a:p>
        </p:txBody>
      </p:sp>
    </p:spTree>
    <p:extLst>
      <p:ext uri="{BB962C8B-B14F-4D97-AF65-F5344CB8AC3E}">
        <p14:creationId xmlns:p14="http://schemas.microsoft.com/office/powerpoint/2010/main" val="2757359093"/>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764372"/>
            <a:ext cx="10858500" cy="4722027"/>
          </a:xfrm>
        </p:spPr>
        <p:txBody>
          <a:bodyPr>
            <a:normAutofit/>
          </a:bodyPr>
          <a:lstStyle/>
          <a:p>
            <a:pPr algn="ctr"/>
            <a:r>
              <a:rPr lang="en-US" sz="9600" b="1" dirty="0" smtClean="0">
                <a:solidFill>
                  <a:schemeClr val="accent5">
                    <a:lumMod val="75000"/>
                  </a:schemeClr>
                </a:solidFill>
                <a:effectLst>
                  <a:glow rad="101600">
                    <a:schemeClr val="accent6">
                      <a:satMod val="175000"/>
                      <a:alpha val="40000"/>
                    </a:schemeClr>
                  </a:glow>
                  <a:reflection blurRad="6350" stA="59000" endPos="73000" dist="60007" dir="5400000" sy="-100000" algn="bl" rotWithShape="0"/>
                </a:effectLst>
                <a:latin typeface="Bell MT" panose="02020503060305020303" pitchFamily="18" charset="0"/>
              </a:rPr>
              <a:t>Thanks</a:t>
            </a:r>
            <a:endParaRPr lang="en-US" sz="9600" b="1" dirty="0">
              <a:solidFill>
                <a:schemeClr val="accent5">
                  <a:lumMod val="75000"/>
                </a:schemeClr>
              </a:solidFill>
              <a:effectLst>
                <a:glow rad="101600">
                  <a:schemeClr val="accent6">
                    <a:satMod val="175000"/>
                    <a:alpha val="40000"/>
                  </a:schemeClr>
                </a:glow>
                <a:reflection blurRad="6350" stA="59000" endPos="73000" dist="60007" dir="5400000" sy="-100000" algn="bl" rotWithShape="0"/>
              </a:effectLst>
              <a:latin typeface="Bell MT" panose="02020503060305020303" pitchFamily="18" charset="0"/>
            </a:endParaRPr>
          </a:p>
        </p:txBody>
      </p:sp>
    </p:spTree>
    <p:extLst>
      <p:ext uri="{BB962C8B-B14F-4D97-AF65-F5344CB8AC3E}">
        <p14:creationId xmlns:p14="http://schemas.microsoft.com/office/powerpoint/2010/main" val="1184782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88</TotalTime>
  <Words>220</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Bell MT</vt:lpstr>
      <vt:lpstr>Century Gothic</vt:lpstr>
      <vt:lpstr>Vapor Trail</vt:lpstr>
      <vt:lpstr>Restaurant presentation</vt:lpstr>
      <vt:lpstr>Home page</vt:lpstr>
      <vt:lpstr>Frist page</vt:lpstr>
      <vt:lpstr>Brakfast section</vt:lpstr>
      <vt:lpstr>Dinner section</vt:lpstr>
      <vt:lpstr>Lunch section</vt:lpstr>
      <vt:lpstr>Drinks section</vt:lpstr>
      <vt:lpstr>Sweets section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Restorant presentation</dc:title>
  <dc:creator>kkkk</dc:creator>
  <cp:lastModifiedBy>kkkk</cp:lastModifiedBy>
  <cp:revision>10</cp:revision>
  <dcterms:created xsi:type="dcterms:W3CDTF">2021-12-20T22:15:45Z</dcterms:created>
  <dcterms:modified xsi:type="dcterms:W3CDTF">2021-12-20T23:43:46Z</dcterms:modified>
</cp:coreProperties>
</file>